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451" r:id="rId2"/>
    <p:sldId id="334" r:id="rId3"/>
    <p:sldId id="452" r:id="rId4"/>
    <p:sldId id="453" r:id="rId5"/>
    <p:sldId id="454" r:id="rId6"/>
    <p:sldId id="455" r:id="rId7"/>
    <p:sldId id="457" r:id="rId8"/>
    <p:sldId id="458" r:id="rId9"/>
    <p:sldId id="459" r:id="rId10"/>
    <p:sldId id="460" r:id="rId11"/>
  </p:sldIdLst>
  <p:sldSz cx="9144000" cy="6858000" type="screen4x3"/>
  <p:notesSz cx="9869488" cy="67389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5024" autoAdjust="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91175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97BE1-9C12-7848-BC8A-7E8182FCC769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419475" y="842963"/>
            <a:ext cx="3030538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7425" y="3243263"/>
            <a:ext cx="7894638" cy="2652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0080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91175" y="640080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A7D4A-F607-3545-B13F-1FA2866C6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949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581400"/>
            <a:ext cx="614928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51520" y="1447800"/>
            <a:ext cx="6149280" cy="2133600"/>
          </a:xfrm>
        </p:spPr>
        <p:txBody>
          <a:bodyPr anchor="b"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419872" y="6426201"/>
            <a:ext cx="2819399" cy="126999"/>
          </a:xfrm>
        </p:spPr>
        <p:txBody>
          <a:bodyPr/>
          <a:lstStyle/>
          <a:p>
            <a:fld id="{E4301B00-54E4-4A70-9DA4-1701FB8DC897}" type="datetimeFigureOut">
              <a:rPr lang="de-DE" smtClean="0"/>
              <a:t>27.06.2023</a:t>
            </a:fld>
            <a:endParaRPr lang="de-DE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323868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ECD31ECE-A036-4DBA-A8E0-CC777510C11D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121" y="0"/>
            <a:ext cx="2130879" cy="234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7200800" cy="504056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1B00-54E4-4A70-9DA4-1701FB8DC897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D31ECE-A036-4DBA-A8E0-CC777510C1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14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0392" y="0"/>
            <a:ext cx="104360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3649"/>
            <a:ext cx="7200800" cy="1255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7200800" cy="5040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494984" y="6444952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D31ECE-A036-4DBA-A8E0-CC777510C11D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632921" y="6470353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301B00-54E4-4A70-9DA4-1701FB8DC897}" type="datetimeFigureOut">
              <a:rPr lang="de-DE" smtClean="0"/>
              <a:t>27.06.2023</a:t>
            </a:fld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779" y="0"/>
            <a:ext cx="721221" cy="792000"/>
          </a:xfrm>
          <a:prstGeom prst="rect">
            <a:avLst/>
          </a:prstGeom>
          <a:noFill/>
        </p:spPr>
      </p:pic>
      <p:sp>
        <p:nvSpPr>
          <p:cNvPr id="5" name="MSIPCMContentMarking" descr="{&quot;HashCode&quot;:1622173095,&quot;Placement&quot;:&quot;Footer&quot;}"/>
          <p:cNvSpPr txBox="1"/>
          <p:nvPr userDrawn="1"/>
        </p:nvSpPr>
        <p:spPr>
          <a:xfrm>
            <a:off x="0" y="6640354"/>
            <a:ext cx="744382" cy="2176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de-DE" sz="8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marL="411480" lvl="2" algn="r"/>
            <a:r>
              <a:rPr lang="de-DE" sz="2800" b="1" dirty="0">
                <a:latin typeface="+mj-lt"/>
              </a:rPr>
              <a:t>Spielplan 7-Meter-Turnier 17.06.2023</a:t>
            </a:r>
          </a:p>
        </p:txBody>
      </p:sp>
    </p:spTree>
    <p:extLst>
      <p:ext uri="{BB962C8B-B14F-4D97-AF65-F5344CB8AC3E}">
        <p14:creationId xmlns:p14="http://schemas.microsoft.com/office/powerpoint/2010/main" val="1504742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algn="l"/>
            <a:r>
              <a:rPr lang="de-DE" dirty="0"/>
              <a:t>Finale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4BFAED73-2139-4558-9FCA-37AD2C71B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389706"/>
              </p:ext>
            </p:extLst>
          </p:nvPr>
        </p:nvGraphicFramePr>
        <p:xfrm>
          <a:off x="467544" y="1938815"/>
          <a:ext cx="7488831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96277">
                  <a:extLst>
                    <a:ext uri="{9D8B030D-6E8A-4147-A177-3AD203B41FA5}">
                      <a16:colId xmlns:a16="http://schemas.microsoft.com/office/drawing/2014/main" val="2845460804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268457453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19156688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Sieger Halbfinale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Sieger Halbfinale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Ergebnis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208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Dynamo Tresen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All Jacks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2 : 5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597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3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algn="l"/>
            <a:r>
              <a:rPr lang="de-DE" dirty="0"/>
              <a:t>Gruppeneinteilung</a:t>
            </a:r>
          </a:p>
        </p:txBody>
      </p:sp>
      <p:sp>
        <p:nvSpPr>
          <p:cNvPr id="7" name="Textfeld 2">
            <a:extLst>
              <a:ext uri="{FF2B5EF4-FFF2-40B4-BE49-F238E27FC236}">
                <a16:creationId xmlns:a16="http://schemas.microsoft.com/office/drawing/2014/main" id="{E33EB914-48EB-4D89-900D-81451906A793}"/>
              </a:ext>
            </a:extLst>
          </p:cNvPr>
          <p:cNvSpPr txBox="1"/>
          <p:nvPr/>
        </p:nvSpPr>
        <p:spPr>
          <a:xfrm>
            <a:off x="539552" y="1412776"/>
            <a:ext cx="2808312" cy="151216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Gruppe A: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Jacks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Sportfreunde </a:t>
            </a:r>
            <a:r>
              <a:rPr lang="de-DE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Chiller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FC Schmerzgebirge Aua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Pfeifferl</a:t>
            </a: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Club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Textfeld 3">
            <a:extLst>
              <a:ext uri="{FF2B5EF4-FFF2-40B4-BE49-F238E27FC236}">
                <a16:creationId xmlns:a16="http://schemas.microsoft.com/office/drawing/2014/main" id="{298336B7-E5F4-480E-B26F-CED3AF1DE813}"/>
              </a:ext>
            </a:extLst>
          </p:cNvPr>
          <p:cNvSpPr txBox="1"/>
          <p:nvPr/>
        </p:nvSpPr>
        <p:spPr>
          <a:xfrm>
            <a:off x="4595674" y="1412775"/>
            <a:ext cx="2808311" cy="151216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Gruppe B: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Game Over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Heimatbande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de-DE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Tralkörper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Hauptsache Vollbart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" name="Textfeld 4">
            <a:extLst>
              <a:ext uri="{FF2B5EF4-FFF2-40B4-BE49-F238E27FC236}">
                <a16:creationId xmlns:a16="http://schemas.microsoft.com/office/drawing/2014/main" id="{C0990662-57CA-454E-B579-835D6D798A24}"/>
              </a:ext>
            </a:extLst>
          </p:cNvPr>
          <p:cNvSpPr txBox="1"/>
          <p:nvPr/>
        </p:nvSpPr>
        <p:spPr>
          <a:xfrm>
            <a:off x="539552" y="4159349"/>
            <a:ext cx="2808312" cy="151216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Gruppe C: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FC </a:t>
            </a:r>
            <a:r>
              <a:rPr lang="de-DE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Greider</a:t>
            </a: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Neuburg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Dreamteam Revival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Ballerdasdarein</a:t>
            </a: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-Istanbul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 Feldkirchen/BSV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Textfeld 5">
            <a:extLst>
              <a:ext uri="{FF2B5EF4-FFF2-40B4-BE49-F238E27FC236}">
                <a16:creationId xmlns:a16="http://schemas.microsoft.com/office/drawing/2014/main" id="{B01FAE2F-8A07-4BA1-BC6B-03DB0C0F1D13}"/>
              </a:ext>
            </a:extLst>
          </p:cNvPr>
          <p:cNvSpPr txBox="1"/>
          <p:nvPr/>
        </p:nvSpPr>
        <p:spPr>
          <a:xfrm>
            <a:off x="4595675" y="4159349"/>
            <a:ext cx="2808310" cy="151216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600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Gruppe D:</a:t>
            </a:r>
            <a:endParaRPr lang="de-DE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Dynamo Tresen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Grassfresser FC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Stadt Neuburg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 Kastro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94416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algn="l"/>
            <a:r>
              <a:rPr lang="de-DE" dirty="0"/>
              <a:t>Gruppenspiele – Gruppe A – Tor A</a:t>
            </a:r>
          </a:p>
        </p:txBody>
      </p:sp>
      <p:graphicFrame>
        <p:nvGraphicFramePr>
          <p:cNvPr id="3" name="Tabelle 4">
            <a:extLst>
              <a:ext uri="{FF2B5EF4-FFF2-40B4-BE49-F238E27FC236}">
                <a16:creationId xmlns:a16="http://schemas.microsoft.com/office/drawing/2014/main" id="{58CA7024-D0F6-476D-9323-8518E8A4E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067444"/>
              </p:ext>
            </p:extLst>
          </p:nvPr>
        </p:nvGraphicFramePr>
        <p:xfrm>
          <a:off x="899592" y="1700808"/>
          <a:ext cx="6240016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96897783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767511499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08904169"/>
                    </a:ext>
                  </a:extLst>
                </a:gridCol>
                <a:gridCol w="1127448">
                  <a:extLst>
                    <a:ext uri="{9D8B030D-6E8A-4147-A177-3AD203B41FA5}">
                      <a16:colId xmlns:a16="http://schemas.microsoft.com/office/drawing/2014/main" val="1874841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Uhrzeit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Team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Team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Ergebnis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66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17:00 – 17:15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All Jacks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Sportfreunde </a:t>
                      </a:r>
                      <a:r>
                        <a:rPr lang="de-DE" sz="1200" dirty="0" err="1"/>
                        <a:t>Chiller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4 :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818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17:15 – 17:30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FC Schmerzgebirge Aua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Pfeifferl</a:t>
                      </a:r>
                      <a:r>
                        <a:rPr lang="de-DE" sz="1200" dirty="0"/>
                        <a:t> 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5 :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57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17:30 – 17:45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All Jacks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FC Schmerzgebirge Aua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6 :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130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17:45 – 18:00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Sportfreunde </a:t>
                      </a:r>
                      <a:r>
                        <a:rPr lang="de-DE" sz="1200" dirty="0" err="1"/>
                        <a:t>Chiller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Pfeifferl</a:t>
                      </a:r>
                      <a:r>
                        <a:rPr lang="de-DE" sz="1200" dirty="0"/>
                        <a:t> 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4 :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50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18:00 – 18:15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Pfeifferl</a:t>
                      </a:r>
                      <a:r>
                        <a:rPr lang="de-DE" sz="1200" dirty="0"/>
                        <a:t> 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All Jacks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3 :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907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18:15 – 18:30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FC Schmerzgebirge Aua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Sportfreunde </a:t>
                      </a:r>
                      <a:r>
                        <a:rPr lang="de-DE" sz="1200" dirty="0" err="1"/>
                        <a:t>Chiller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4 :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877795"/>
                  </a:ext>
                </a:extLst>
              </a:tr>
            </a:tbl>
          </a:graphicData>
        </a:graphic>
      </p:graphicFrame>
      <p:graphicFrame>
        <p:nvGraphicFramePr>
          <p:cNvPr id="9" name="Tabelle 4">
            <a:extLst>
              <a:ext uri="{FF2B5EF4-FFF2-40B4-BE49-F238E27FC236}">
                <a16:creationId xmlns:a16="http://schemas.microsoft.com/office/drawing/2014/main" id="{C8F26388-F8A2-4F41-9871-283F0768F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679854"/>
              </p:ext>
            </p:extLst>
          </p:nvPr>
        </p:nvGraphicFramePr>
        <p:xfrm>
          <a:off x="971600" y="4728736"/>
          <a:ext cx="60960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3788852879"/>
                    </a:ext>
                  </a:extLst>
                </a:gridCol>
                <a:gridCol w="2327920">
                  <a:extLst>
                    <a:ext uri="{9D8B030D-6E8A-4147-A177-3AD203B41FA5}">
                      <a16:colId xmlns:a16="http://schemas.microsoft.com/office/drawing/2014/main" val="137543515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25692746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171031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Platz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Punkte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Tore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080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Sportfreunde </a:t>
                      </a:r>
                      <a:r>
                        <a:rPr lang="de-DE" sz="1200" dirty="0" err="1"/>
                        <a:t>Chiller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none" dirty="0"/>
                        <a:t>14 : 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945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All Jacks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none" dirty="0"/>
                        <a:t>17 :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460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Pfeifferl</a:t>
                      </a:r>
                      <a:r>
                        <a:rPr lang="de-DE" sz="1200" dirty="0"/>
                        <a:t> 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none" dirty="0"/>
                        <a:t>13 : 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958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FC Schmerzgebirge Aua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none" dirty="0"/>
                        <a:t>11 : 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85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719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algn="l"/>
            <a:r>
              <a:rPr lang="de-DE" dirty="0"/>
              <a:t>Gruppenspiele – Gruppe B – Tor B</a:t>
            </a:r>
          </a:p>
        </p:txBody>
      </p:sp>
      <p:graphicFrame>
        <p:nvGraphicFramePr>
          <p:cNvPr id="3" name="Tabelle 4">
            <a:extLst>
              <a:ext uri="{FF2B5EF4-FFF2-40B4-BE49-F238E27FC236}">
                <a16:creationId xmlns:a16="http://schemas.microsoft.com/office/drawing/2014/main" id="{58CA7024-D0F6-476D-9323-8518E8A4E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80681"/>
              </p:ext>
            </p:extLst>
          </p:nvPr>
        </p:nvGraphicFramePr>
        <p:xfrm>
          <a:off x="899592" y="1700808"/>
          <a:ext cx="6240016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96897783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767511499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08904169"/>
                    </a:ext>
                  </a:extLst>
                </a:gridCol>
                <a:gridCol w="1127448">
                  <a:extLst>
                    <a:ext uri="{9D8B030D-6E8A-4147-A177-3AD203B41FA5}">
                      <a16:colId xmlns:a16="http://schemas.microsoft.com/office/drawing/2014/main" val="1874841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Uhrzeit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Team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Team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Ergebnis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66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17:00 – 17:15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818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17:15 – 17:30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AS </a:t>
                      </a:r>
                      <a:r>
                        <a:rPr lang="de-DE" sz="1200" dirty="0" err="1"/>
                        <a:t>Tralkörper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Hauptsache Vollbart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4 :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57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17:30 – 17:45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Game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AS </a:t>
                      </a:r>
                      <a:r>
                        <a:rPr lang="de-DE" sz="1200" dirty="0" err="1"/>
                        <a:t>Tralkörper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4 :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130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17:45 – 18:00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50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18:00 – 18:15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Hauptsache Vollbart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Game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7 :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907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18:15 – 18:30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877795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1EC0441D-9136-495E-B994-60B926213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682781"/>
              </p:ext>
            </p:extLst>
          </p:nvPr>
        </p:nvGraphicFramePr>
        <p:xfrm>
          <a:off x="971600" y="4728736"/>
          <a:ext cx="60960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3788852879"/>
                    </a:ext>
                  </a:extLst>
                </a:gridCol>
                <a:gridCol w="2327920">
                  <a:extLst>
                    <a:ext uri="{9D8B030D-6E8A-4147-A177-3AD203B41FA5}">
                      <a16:colId xmlns:a16="http://schemas.microsoft.com/office/drawing/2014/main" val="137543515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25692746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171031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Platz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Punkte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Tore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080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Hauptsache Vollbart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none" dirty="0"/>
                        <a:t>11 :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945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AS </a:t>
                      </a:r>
                      <a:r>
                        <a:rPr lang="de-DE" sz="1200" dirty="0" err="1"/>
                        <a:t>Tralkörper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none" dirty="0"/>
                        <a:t>10 :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460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Game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none" dirty="0"/>
                        <a:t>7 : 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958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none" dirty="0"/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85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20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algn="l"/>
            <a:r>
              <a:rPr lang="de-DE" dirty="0"/>
              <a:t>Gruppenspiele – Gruppe C – Tor C</a:t>
            </a:r>
          </a:p>
        </p:txBody>
      </p:sp>
      <p:graphicFrame>
        <p:nvGraphicFramePr>
          <p:cNvPr id="3" name="Tabelle 4">
            <a:extLst>
              <a:ext uri="{FF2B5EF4-FFF2-40B4-BE49-F238E27FC236}">
                <a16:creationId xmlns:a16="http://schemas.microsoft.com/office/drawing/2014/main" id="{58CA7024-D0F6-476D-9323-8518E8A4E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695287"/>
              </p:ext>
            </p:extLst>
          </p:nvPr>
        </p:nvGraphicFramePr>
        <p:xfrm>
          <a:off x="899592" y="1700808"/>
          <a:ext cx="6240016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96897783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767511499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08904169"/>
                    </a:ext>
                  </a:extLst>
                </a:gridCol>
                <a:gridCol w="1127448">
                  <a:extLst>
                    <a:ext uri="{9D8B030D-6E8A-4147-A177-3AD203B41FA5}">
                      <a16:colId xmlns:a16="http://schemas.microsoft.com/office/drawing/2014/main" val="1874841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Uhrzeit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Team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Team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Ergebnis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66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17:00 – 17:15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dirty="0"/>
                        <a:t>FC </a:t>
                      </a:r>
                      <a:r>
                        <a:rPr lang="de-DE" sz="1200" dirty="0" err="1"/>
                        <a:t>Greider</a:t>
                      </a:r>
                      <a:r>
                        <a:rPr lang="de-DE" sz="1200" dirty="0"/>
                        <a:t> Neuburg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Dreamteam Revival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5 :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818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17:15 – 17:30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Ballerdasdarein</a:t>
                      </a:r>
                      <a:r>
                        <a:rPr lang="de-DE" sz="1200" dirty="0"/>
                        <a:t>-Istanbul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AH Feldkirchen/BSV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6 :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57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17:30 – 17:45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dirty="0"/>
                        <a:t>FC </a:t>
                      </a:r>
                      <a:r>
                        <a:rPr lang="de-DE" sz="1200" dirty="0" err="1"/>
                        <a:t>Greider</a:t>
                      </a:r>
                      <a:r>
                        <a:rPr lang="de-DE" sz="1200" dirty="0"/>
                        <a:t> Neuburg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Ballerdasdarein</a:t>
                      </a:r>
                      <a:r>
                        <a:rPr lang="de-DE" sz="1200" dirty="0"/>
                        <a:t>-Istanbul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4 :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130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17:45 – 18:00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Dreamteam Revival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AH Feldkirchen/BSV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6 :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50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18:00 – 18:15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AH Feldkirchen/BSV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dirty="0"/>
                        <a:t>FC </a:t>
                      </a:r>
                      <a:r>
                        <a:rPr lang="de-DE" sz="1200"/>
                        <a:t>Greider</a:t>
                      </a:r>
                      <a:r>
                        <a:rPr lang="de-DE" sz="1200" dirty="0"/>
                        <a:t> Neuburg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4 :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907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18:15 – 18:30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Ballerdasdarein</a:t>
                      </a:r>
                      <a:r>
                        <a:rPr lang="de-DE" sz="1200" dirty="0"/>
                        <a:t>-Istanbul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Dreamteam Revival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5 :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877795"/>
                  </a:ext>
                </a:extLst>
              </a:tr>
            </a:tbl>
          </a:graphicData>
        </a:graphic>
      </p:graphicFrame>
      <p:graphicFrame>
        <p:nvGraphicFramePr>
          <p:cNvPr id="6" name="Tabelle 4">
            <a:extLst>
              <a:ext uri="{FF2B5EF4-FFF2-40B4-BE49-F238E27FC236}">
                <a16:creationId xmlns:a16="http://schemas.microsoft.com/office/drawing/2014/main" id="{4EB005B9-88BD-456C-BF8C-FD73C752D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467655"/>
              </p:ext>
            </p:extLst>
          </p:nvPr>
        </p:nvGraphicFramePr>
        <p:xfrm>
          <a:off x="971600" y="4728736"/>
          <a:ext cx="60960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3788852879"/>
                    </a:ext>
                  </a:extLst>
                </a:gridCol>
                <a:gridCol w="2327920">
                  <a:extLst>
                    <a:ext uri="{9D8B030D-6E8A-4147-A177-3AD203B41FA5}">
                      <a16:colId xmlns:a16="http://schemas.microsoft.com/office/drawing/2014/main" val="137543515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25692746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171031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Platz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Punkte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Tore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080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Dreamteam Revival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none" dirty="0"/>
                        <a:t>17 : 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945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Ballerdasdarein</a:t>
                      </a:r>
                      <a:r>
                        <a:rPr lang="de-DE" sz="1200" dirty="0"/>
                        <a:t> – Istanbul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none" dirty="0"/>
                        <a:t>16 : 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460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FC </a:t>
                      </a:r>
                      <a:r>
                        <a:rPr lang="de-DE" sz="1200" dirty="0" err="1"/>
                        <a:t>Greider</a:t>
                      </a:r>
                      <a:r>
                        <a:rPr lang="de-DE" sz="1200" dirty="0"/>
                        <a:t> Neuburg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none" dirty="0"/>
                        <a:t>14 : 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958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AH Feldkirchen / BSV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none" dirty="0"/>
                        <a:t>11 : 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85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640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algn="l"/>
            <a:r>
              <a:rPr lang="de-DE" dirty="0"/>
              <a:t>Gruppenspiele – Gruppe D – Tor D</a:t>
            </a:r>
          </a:p>
        </p:txBody>
      </p:sp>
      <p:graphicFrame>
        <p:nvGraphicFramePr>
          <p:cNvPr id="3" name="Tabelle 4">
            <a:extLst>
              <a:ext uri="{FF2B5EF4-FFF2-40B4-BE49-F238E27FC236}">
                <a16:creationId xmlns:a16="http://schemas.microsoft.com/office/drawing/2014/main" id="{58CA7024-D0F6-476D-9323-8518E8A4E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611963"/>
              </p:ext>
            </p:extLst>
          </p:nvPr>
        </p:nvGraphicFramePr>
        <p:xfrm>
          <a:off x="899592" y="1700808"/>
          <a:ext cx="6240016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96897783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767511499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08904169"/>
                    </a:ext>
                  </a:extLst>
                </a:gridCol>
                <a:gridCol w="1127448">
                  <a:extLst>
                    <a:ext uri="{9D8B030D-6E8A-4147-A177-3AD203B41FA5}">
                      <a16:colId xmlns:a16="http://schemas.microsoft.com/office/drawing/2014/main" val="1874841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Uhrzeit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Team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Team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Ergebnis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66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17:00 – 17:15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Dynamo Tresen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Grasfresser 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4 :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818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17:15 – 17:30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Stadt Neuburg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Neo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Kastro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5 :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57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17:30 – 17:45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Dynamo Tresen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Stadt Neuburg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4 :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130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17:45 – 18:00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Grasfresser 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Neo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Kastro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5 :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50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18:00 – 18:15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Neo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Kastro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Dynamo Tresen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4 :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907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18:15 – 18:30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Stadt Neuburg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Grasfresser 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6 :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877795"/>
                  </a:ext>
                </a:extLst>
              </a:tr>
            </a:tbl>
          </a:graphicData>
        </a:graphic>
      </p:graphicFrame>
      <p:graphicFrame>
        <p:nvGraphicFramePr>
          <p:cNvPr id="2" name="Tabelle 4">
            <a:extLst>
              <a:ext uri="{FF2B5EF4-FFF2-40B4-BE49-F238E27FC236}">
                <a16:creationId xmlns:a16="http://schemas.microsoft.com/office/drawing/2014/main" id="{EBA9CBF6-ED73-4ECC-A334-B998E3AC6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516200"/>
              </p:ext>
            </p:extLst>
          </p:nvPr>
        </p:nvGraphicFramePr>
        <p:xfrm>
          <a:off x="971600" y="4728736"/>
          <a:ext cx="60960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3788852879"/>
                    </a:ext>
                  </a:extLst>
                </a:gridCol>
                <a:gridCol w="2327920">
                  <a:extLst>
                    <a:ext uri="{9D8B030D-6E8A-4147-A177-3AD203B41FA5}">
                      <a16:colId xmlns:a16="http://schemas.microsoft.com/office/drawing/2014/main" val="137543515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25692746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171031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Platz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Punkte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Tore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080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Stadt Neuburg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none" dirty="0"/>
                        <a:t>16 : 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945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Dynamo Tresen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none" dirty="0"/>
                        <a:t>14 : 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460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Grasfresser 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none" dirty="0"/>
                        <a:t>14 :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958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Neo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Kastro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none" dirty="0"/>
                        <a:t>11 : 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85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440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algn="l"/>
            <a:r>
              <a:rPr lang="de-DE" dirty="0"/>
              <a:t>Viertelfinale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1370AFB-EBA2-426E-B12B-4429955864D0}"/>
              </a:ext>
            </a:extLst>
          </p:cNvPr>
          <p:cNvSpPr txBox="1"/>
          <p:nvPr/>
        </p:nvSpPr>
        <p:spPr>
          <a:xfrm>
            <a:off x="395536" y="100354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Viertelfinale 1 – Tor A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4BFAED73-2139-4558-9FCA-37AD2C71B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340920"/>
              </p:ext>
            </p:extLst>
          </p:nvPr>
        </p:nvGraphicFramePr>
        <p:xfrm>
          <a:off x="539552" y="1477000"/>
          <a:ext cx="7032105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44035">
                  <a:extLst>
                    <a:ext uri="{9D8B030D-6E8A-4147-A177-3AD203B41FA5}">
                      <a16:colId xmlns:a16="http://schemas.microsoft.com/office/drawing/2014/main" val="2845460804"/>
                    </a:ext>
                  </a:extLst>
                </a:gridCol>
                <a:gridCol w="2344035">
                  <a:extLst>
                    <a:ext uri="{9D8B030D-6E8A-4147-A177-3AD203B41FA5}">
                      <a16:colId xmlns:a16="http://schemas.microsoft.com/office/drawing/2014/main" val="268457453"/>
                    </a:ext>
                  </a:extLst>
                </a:gridCol>
                <a:gridCol w="2344035">
                  <a:extLst>
                    <a:ext uri="{9D8B030D-6E8A-4147-A177-3AD203B41FA5}">
                      <a16:colId xmlns:a16="http://schemas.microsoft.com/office/drawing/2014/main" val="19156688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1. Gruppe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2. Gruppe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Ergebnis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208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Sportfreunde </a:t>
                      </a:r>
                      <a:r>
                        <a:rPr lang="de-DE" dirty="0" err="1"/>
                        <a:t>Chiller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Dynamo Tresen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1 :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597662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1859180B-5632-4552-82AA-9D89BF1E49E0}"/>
              </a:ext>
            </a:extLst>
          </p:cNvPr>
          <p:cNvSpPr txBox="1"/>
          <p:nvPr/>
        </p:nvSpPr>
        <p:spPr>
          <a:xfrm>
            <a:off x="395536" y="2428249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Viertelfinale 2 – Tor B</a:t>
            </a:r>
          </a:p>
        </p:txBody>
      </p:sp>
      <p:graphicFrame>
        <p:nvGraphicFramePr>
          <p:cNvPr id="7" name="Tabelle 5">
            <a:extLst>
              <a:ext uri="{FF2B5EF4-FFF2-40B4-BE49-F238E27FC236}">
                <a16:creationId xmlns:a16="http://schemas.microsoft.com/office/drawing/2014/main" id="{6BBF8074-D198-4D43-84AC-ACABC4656B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953730"/>
              </p:ext>
            </p:extLst>
          </p:nvPr>
        </p:nvGraphicFramePr>
        <p:xfrm>
          <a:off x="539552" y="2896941"/>
          <a:ext cx="7032105" cy="1010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44035">
                  <a:extLst>
                    <a:ext uri="{9D8B030D-6E8A-4147-A177-3AD203B41FA5}">
                      <a16:colId xmlns:a16="http://schemas.microsoft.com/office/drawing/2014/main" val="2845460804"/>
                    </a:ext>
                  </a:extLst>
                </a:gridCol>
                <a:gridCol w="2344035">
                  <a:extLst>
                    <a:ext uri="{9D8B030D-6E8A-4147-A177-3AD203B41FA5}">
                      <a16:colId xmlns:a16="http://schemas.microsoft.com/office/drawing/2014/main" val="268457453"/>
                    </a:ext>
                  </a:extLst>
                </a:gridCol>
                <a:gridCol w="2344035">
                  <a:extLst>
                    <a:ext uri="{9D8B030D-6E8A-4147-A177-3AD203B41FA5}">
                      <a16:colId xmlns:a16="http://schemas.microsoft.com/office/drawing/2014/main" val="13804821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1. Gruppe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2. Gruppe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Ergebnis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208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Hauptsache Vollbart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Ballerdasdarein</a:t>
                      </a:r>
                      <a:r>
                        <a:rPr lang="de-DE" dirty="0"/>
                        <a:t>-Istanbul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4 :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597662"/>
                  </a:ext>
                </a:extLst>
              </a:tr>
            </a:tbl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818341AE-62C1-4D93-80DF-D224CB5887F8}"/>
              </a:ext>
            </a:extLst>
          </p:cNvPr>
          <p:cNvSpPr txBox="1"/>
          <p:nvPr/>
        </p:nvSpPr>
        <p:spPr>
          <a:xfrm>
            <a:off x="395536" y="3907861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Viertelfinale 3 – Tor C</a:t>
            </a:r>
          </a:p>
        </p:txBody>
      </p:sp>
      <p:graphicFrame>
        <p:nvGraphicFramePr>
          <p:cNvPr id="9" name="Tabelle 5">
            <a:extLst>
              <a:ext uri="{FF2B5EF4-FFF2-40B4-BE49-F238E27FC236}">
                <a16:creationId xmlns:a16="http://schemas.microsoft.com/office/drawing/2014/main" id="{9FD4AF4A-BF3F-4468-AB47-8064DC31F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062251"/>
              </p:ext>
            </p:extLst>
          </p:nvPr>
        </p:nvGraphicFramePr>
        <p:xfrm>
          <a:off x="539552" y="4490173"/>
          <a:ext cx="7043934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47978">
                  <a:extLst>
                    <a:ext uri="{9D8B030D-6E8A-4147-A177-3AD203B41FA5}">
                      <a16:colId xmlns:a16="http://schemas.microsoft.com/office/drawing/2014/main" val="2845460804"/>
                    </a:ext>
                  </a:extLst>
                </a:gridCol>
                <a:gridCol w="2347978">
                  <a:extLst>
                    <a:ext uri="{9D8B030D-6E8A-4147-A177-3AD203B41FA5}">
                      <a16:colId xmlns:a16="http://schemas.microsoft.com/office/drawing/2014/main" val="268457453"/>
                    </a:ext>
                  </a:extLst>
                </a:gridCol>
                <a:gridCol w="2347978">
                  <a:extLst>
                    <a:ext uri="{9D8B030D-6E8A-4147-A177-3AD203B41FA5}">
                      <a16:colId xmlns:a16="http://schemas.microsoft.com/office/drawing/2014/main" val="2947388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1. Gruppe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2. Gruppe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Ergebnis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208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Dreamteam Revival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AS </a:t>
                      </a:r>
                      <a:r>
                        <a:rPr lang="de-DE" dirty="0" err="1"/>
                        <a:t>Tralkörper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9 :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597662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4ED0903-4930-4C11-87B9-92749798E5BE}"/>
              </a:ext>
            </a:extLst>
          </p:cNvPr>
          <p:cNvSpPr txBox="1"/>
          <p:nvPr/>
        </p:nvSpPr>
        <p:spPr>
          <a:xfrm>
            <a:off x="395536" y="538100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Viertelfinale 4 – Tor D</a:t>
            </a:r>
          </a:p>
        </p:txBody>
      </p:sp>
      <p:graphicFrame>
        <p:nvGraphicFramePr>
          <p:cNvPr id="11" name="Tabelle 5">
            <a:extLst>
              <a:ext uri="{FF2B5EF4-FFF2-40B4-BE49-F238E27FC236}">
                <a16:creationId xmlns:a16="http://schemas.microsoft.com/office/drawing/2014/main" id="{E04C930C-B645-470A-9D19-B64F49183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573713"/>
              </p:ext>
            </p:extLst>
          </p:nvPr>
        </p:nvGraphicFramePr>
        <p:xfrm>
          <a:off x="539552" y="5899479"/>
          <a:ext cx="7026177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42059">
                  <a:extLst>
                    <a:ext uri="{9D8B030D-6E8A-4147-A177-3AD203B41FA5}">
                      <a16:colId xmlns:a16="http://schemas.microsoft.com/office/drawing/2014/main" val="2845460804"/>
                    </a:ext>
                  </a:extLst>
                </a:gridCol>
                <a:gridCol w="2342059">
                  <a:extLst>
                    <a:ext uri="{9D8B030D-6E8A-4147-A177-3AD203B41FA5}">
                      <a16:colId xmlns:a16="http://schemas.microsoft.com/office/drawing/2014/main" val="268457453"/>
                    </a:ext>
                  </a:extLst>
                </a:gridCol>
                <a:gridCol w="2342059">
                  <a:extLst>
                    <a:ext uri="{9D8B030D-6E8A-4147-A177-3AD203B41FA5}">
                      <a16:colId xmlns:a16="http://schemas.microsoft.com/office/drawing/2014/main" val="3336269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1. Gruppe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2. Gruppe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Ergebnis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208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Stadt Neuburg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All Jacks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4 :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597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913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algn="l"/>
            <a:r>
              <a:rPr lang="de-DE" dirty="0"/>
              <a:t>Halbfinale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1370AFB-EBA2-426E-B12B-4429955864D0}"/>
              </a:ext>
            </a:extLst>
          </p:cNvPr>
          <p:cNvSpPr txBox="1"/>
          <p:nvPr/>
        </p:nvSpPr>
        <p:spPr>
          <a:xfrm>
            <a:off x="323528" y="1386975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Halbfinale 1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4BFAED73-2139-4558-9FCA-37AD2C71B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606792"/>
              </p:ext>
            </p:extLst>
          </p:nvPr>
        </p:nvGraphicFramePr>
        <p:xfrm>
          <a:off x="323528" y="1938815"/>
          <a:ext cx="7320135" cy="1010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0045">
                  <a:extLst>
                    <a:ext uri="{9D8B030D-6E8A-4147-A177-3AD203B41FA5}">
                      <a16:colId xmlns:a16="http://schemas.microsoft.com/office/drawing/2014/main" val="2845460804"/>
                    </a:ext>
                  </a:extLst>
                </a:gridCol>
                <a:gridCol w="2440045">
                  <a:extLst>
                    <a:ext uri="{9D8B030D-6E8A-4147-A177-3AD203B41FA5}">
                      <a16:colId xmlns:a16="http://schemas.microsoft.com/office/drawing/2014/main" val="268457453"/>
                    </a:ext>
                  </a:extLst>
                </a:gridCol>
                <a:gridCol w="2440045">
                  <a:extLst>
                    <a:ext uri="{9D8B030D-6E8A-4147-A177-3AD203B41FA5}">
                      <a16:colId xmlns:a16="http://schemas.microsoft.com/office/drawing/2014/main" val="19156688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Sieger Viertelfinale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Sieger Viertelfinale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Ergebnis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208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Dynamo Tresen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Ballerdasdarein</a:t>
                      </a:r>
                      <a:r>
                        <a:rPr lang="de-DE" dirty="0"/>
                        <a:t> – Istanbul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6 :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597662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1859180B-5632-4552-82AA-9D89BF1E49E0}"/>
              </a:ext>
            </a:extLst>
          </p:cNvPr>
          <p:cNvSpPr txBox="1"/>
          <p:nvPr/>
        </p:nvSpPr>
        <p:spPr>
          <a:xfrm>
            <a:off x="323528" y="350100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Halbfinale 2</a:t>
            </a:r>
          </a:p>
        </p:txBody>
      </p:sp>
      <p:graphicFrame>
        <p:nvGraphicFramePr>
          <p:cNvPr id="7" name="Tabelle 5">
            <a:extLst>
              <a:ext uri="{FF2B5EF4-FFF2-40B4-BE49-F238E27FC236}">
                <a16:creationId xmlns:a16="http://schemas.microsoft.com/office/drawing/2014/main" id="{6BBF8074-D198-4D43-84AC-ACABC4656B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044447"/>
              </p:ext>
            </p:extLst>
          </p:nvPr>
        </p:nvGraphicFramePr>
        <p:xfrm>
          <a:off x="323528" y="4077072"/>
          <a:ext cx="7320135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0045">
                  <a:extLst>
                    <a:ext uri="{9D8B030D-6E8A-4147-A177-3AD203B41FA5}">
                      <a16:colId xmlns:a16="http://schemas.microsoft.com/office/drawing/2014/main" val="2845460804"/>
                    </a:ext>
                  </a:extLst>
                </a:gridCol>
                <a:gridCol w="2440045">
                  <a:extLst>
                    <a:ext uri="{9D8B030D-6E8A-4147-A177-3AD203B41FA5}">
                      <a16:colId xmlns:a16="http://schemas.microsoft.com/office/drawing/2014/main" val="268457453"/>
                    </a:ext>
                  </a:extLst>
                </a:gridCol>
                <a:gridCol w="2440045">
                  <a:extLst>
                    <a:ext uri="{9D8B030D-6E8A-4147-A177-3AD203B41FA5}">
                      <a16:colId xmlns:a16="http://schemas.microsoft.com/office/drawing/2014/main" val="13804821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Sieger Viertelfinale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Sieger Viertelfinale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Ergebnis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208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Dreamteam Revival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All Jacks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2 :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597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64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algn="l"/>
            <a:r>
              <a:rPr lang="de-DE" dirty="0"/>
              <a:t>Spiel um Platz 3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4BFAED73-2139-4558-9FCA-37AD2C71B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287175"/>
              </p:ext>
            </p:extLst>
          </p:nvPr>
        </p:nvGraphicFramePr>
        <p:xfrm>
          <a:off x="467544" y="1938815"/>
          <a:ext cx="7488831" cy="1010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96277">
                  <a:extLst>
                    <a:ext uri="{9D8B030D-6E8A-4147-A177-3AD203B41FA5}">
                      <a16:colId xmlns:a16="http://schemas.microsoft.com/office/drawing/2014/main" val="2845460804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268457453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19156688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Verlierer Halbfinale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Verlierer Halbfinale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Ergebnis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208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Balladasdarein</a:t>
                      </a:r>
                      <a:r>
                        <a:rPr lang="de-DE" dirty="0"/>
                        <a:t> – Istanbul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Dreamteam Revival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4 :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597662"/>
                  </a:ext>
                </a:extLst>
              </a:tr>
            </a:tbl>
          </a:graphicData>
        </a:graphic>
      </p:graphicFrame>
      <p:sp>
        <p:nvSpPr>
          <p:cNvPr id="6" name="Titel 3">
            <a:extLst>
              <a:ext uri="{FF2B5EF4-FFF2-40B4-BE49-F238E27FC236}">
                <a16:creationId xmlns:a16="http://schemas.microsoft.com/office/drawing/2014/main" id="{5DBFDB6D-477F-4F2C-80AD-718340EFD3AE}"/>
              </a:ext>
            </a:extLst>
          </p:cNvPr>
          <p:cNvSpPr txBox="1">
            <a:spLocks/>
          </p:cNvSpPr>
          <p:nvPr/>
        </p:nvSpPr>
        <p:spPr>
          <a:xfrm>
            <a:off x="251520" y="2992234"/>
            <a:ext cx="7200800" cy="125511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kern="1200"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61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/>
              <a:t>Finale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7688511"/>
      </p:ext>
    </p:extLst>
  </p:cSld>
  <p:clrMapOvr>
    <a:masterClrMapping/>
  </p:clrMapOvr>
</p:sld>
</file>

<file path=ppt/theme/theme1.xml><?xml version="1.0" encoding="utf-8"?>
<a:theme xmlns:a="http://schemas.openxmlformats.org/drawingml/2006/main" name="Zusammengesetzt">
  <a:themeElements>
    <a:clrScheme name="Zusammengesetzt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usammengesetz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0</TotalTime>
  <Words>618</Words>
  <Application>Microsoft Office PowerPoint</Application>
  <PresentationFormat>Bildschirmpräsentation (4:3)</PresentationFormat>
  <Paragraphs>273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Symbol</vt:lpstr>
      <vt:lpstr>Wingdings</vt:lpstr>
      <vt:lpstr>Zusammengesetzt</vt:lpstr>
      <vt:lpstr>Spielplan 7-Meter-Turnier 17.06.2023</vt:lpstr>
      <vt:lpstr>Gruppeneinteilung</vt:lpstr>
      <vt:lpstr>Gruppenspiele – Gruppe A – Tor A</vt:lpstr>
      <vt:lpstr>Gruppenspiele – Gruppe B – Tor B</vt:lpstr>
      <vt:lpstr>Gruppenspiele – Gruppe C – Tor C</vt:lpstr>
      <vt:lpstr>Gruppenspiele – Gruppe D – Tor D</vt:lpstr>
      <vt:lpstr>Viertelfinale</vt:lpstr>
      <vt:lpstr>Halbfinale </vt:lpstr>
      <vt:lpstr>Spiel um Platz 3</vt:lpstr>
      <vt:lpstr>Finale</vt:lpstr>
    </vt:vector>
  </TitlesOfParts>
  <Company>AUDI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Meilinger, Daniel (I/EZ-2, extern)</dc:creator>
  <cp:lastModifiedBy>Richard</cp:lastModifiedBy>
  <cp:revision>328</cp:revision>
  <cp:lastPrinted>2018-03-08T18:29:50Z</cp:lastPrinted>
  <dcterms:created xsi:type="dcterms:W3CDTF">2017-02-13T06:01:41Z</dcterms:created>
  <dcterms:modified xsi:type="dcterms:W3CDTF">2023-06-27T18:21:57Z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1c9b508-7c6e-42bd-bedf-808292653d6c_Enabled">
    <vt:lpwstr>True</vt:lpwstr>
  </property>
  <property fmtid="{D5CDD505-2E9C-101B-9397-08002B2CF9AE}" pid="3" name="MSIP_Label_b1c9b508-7c6e-42bd-bedf-808292653d6c_SiteId">
    <vt:lpwstr>2882be50-2012-4d88-ac86-544124e120c8</vt:lpwstr>
  </property>
  <property fmtid="{D5CDD505-2E9C-101B-9397-08002B2CF9AE}" pid="4" name="MSIP_Label_b1c9b508-7c6e-42bd-bedf-808292653d6c_Owner">
    <vt:lpwstr>daniel.meilinger@psw.audi.de</vt:lpwstr>
  </property>
  <property fmtid="{D5CDD505-2E9C-101B-9397-08002B2CF9AE}" pid="5" name="MSIP_Label_b1c9b508-7c6e-42bd-bedf-808292653d6c_SetDate">
    <vt:lpwstr>2020-12-12T14:10:33.6298790Z</vt:lpwstr>
  </property>
  <property fmtid="{D5CDD505-2E9C-101B-9397-08002B2CF9AE}" pid="6" name="MSIP_Label_b1c9b508-7c6e-42bd-bedf-808292653d6c_Name">
    <vt:lpwstr>Internal</vt:lpwstr>
  </property>
  <property fmtid="{D5CDD505-2E9C-101B-9397-08002B2CF9AE}" pid="7" name="MSIP_Label_b1c9b508-7c6e-42bd-bedf-808292653d6c_Application">
    <vt:lpwstr>Microsoft Azure Information Protection</vt:lpwstr>
  </property>
  <property fmtid="{D5CDD505-2E9C-101B-9397-08002B2CF9AE}" pid="8" name="MSIP_Label_b1c9b508-7c6e-42bd-bedf-808292653d6c_ActionId">
    <vt:lpwstr>79f97f91-9d79-4bce-9c5b-52134d99e6d0</vt:lpwstr>
  </property>
  <property fmtid="{D5CDD505-2E9C-101B-9397-08002B2CF9AE}" pid="9" name="MSIP_Label_b1c9b508-7c6e-42bd-bedf-808292653d6c_Extended_MSFT_Method">
    <vt:lpwstr>Automatic</vt:lpwstr>
  </property>
  <property fmtid="{D5CDD505-2E9C-101B-9397-08002B2CF9AE}" pid="10" name="Sensitivity">
    <vt:lpwstr>Internal</vt:lpwstr>
  </property>
</Properties>
</file>